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6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49683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4890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97191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62603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516498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80280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221925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smtClean="0"/>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1041" name="Line 17"/>
          <p:cNvSpPr>
            <a:spLocks noChangeShapeType="1"/>
          </p:cNvSpPr>
          <p:nvPr/>
        </p:nvSpPr>
        <p:spPr bwMode="auto">
          <a:xfrm flipV="1">
            <a:off x="301625" y="292100"/>
            <a:ext cx="0" cy="5638800"/>
          </a:xfrm>
          <a:prstGeom prst="line">
            <a:avLst/>
          </a:prstGeom>
          <a:noFill/>
          <a:ln w="28575">
            <a:solidFill>
              <a:srgbClr val="00A2C4"/>
            </a:solidFill>
            <a:round/>
            <a:headEnd/>
            <a:tailEnd/>
          </a:ln>
          <a:effectLst/>
        </p:spPr>
        <p:txBody>
          <a:bodyPr/>
          <a:lstStyle/>
          <a:p>
            <a:pPr>
              <a:defRPr/>
            </a:pPr>
            <a:endParaRPr lang="en-US"/>
          </a:p>
        </p:txBody>
      </p:sp>
      <p:sp>
        <p:nvSpPr>
          <p:cNvPr id="1042" name="Line 18"/>
          <p:cNvSpPr>
            <a:spLocks noChangeShapeType="1"/>
          </p:cNvSpPr>
          <p:nvPr/>
        </p:nvSpPr>
        <p:spPr bwMode="auto">
          <a:xfrm>
            <a:off x="304800" y="304800"/>
            <a:ext cx="8534400" cy="0"/>
          </a:xfrm>
          <a:prstGeom prst="line">
            <a:avLst/>
          </a:prstGeom>
          <a:noFill/>
          <a:ln w="28575">
            <a:solidFill>
              <a:srgbClr val="00A2C4"/>
            </a:solidFill>
            <a:round/>
            <a:headEnd/>
            <a:tailEnd/>
          </a:ln>
          <a:effectLst/>
        </p:spPr>
        <p:txBody>
          <a:bodyPr/>
          <a:lstStyle/>
          <a:p>
            <a:pPr>
              <a:defRPr/>
            </a:pPr>
            <a:endParaRPr lang="en-US"/>
          </a:p>
        </p:txBody>
      </p:sp>
      <p:sp>
        <p:nvSpPr>
          <p:cNvPr id="1043" name="Line 19"/>
          <p:cNvSpPr>
            <a:spLocks noChangeShapeType="1"/>
          </p:cNvSpPr>
          <p:nvPr/>
        </p:nvSpPr>
        <p:spPr bwMode="auto">
          <a:xfrm>
            <a:off x="8839200" y="292100"/>
            <a:ext cx="0" cy="6270625"/>
          </a:xfrm>
          <a:prstGeom prst="line">
            <a:avLst/>
          </a:prstGeom>
          <a:noFill/>
          <a:ln w="28575">
            <a:solidFill>
              <a:srgbClr val="00A2C4"/>
            </a:solidFill>
            <a:round/>
            <a:headEnd/>
            <a:tailEnd/>
          </a:ln>
          <a:effectLst/>
        </p:spPr>
        <p:txBody>
          <a:bodyPr/>
          <a:lstStyle/>
          <a:p>
            <a:pPr>
              <a:defRPr/>
            </a:pPr>
            <a:endParaRPr lang="en-US"/>
          </a:p>
        </p:txBody>
      </p:sp>
      <p:sp>
        <p:nvSpPr>
          <p:cNvPr id="1044" name="Line 20"/>
          <p:cNvSpPr>
            <a:spLocks noChangeShapeType="1"/>
          </p:cNvSpPr>
          <p:nvPr/>
        </p:nvSpPr>
        <p:spPr bwMode="auto">
          <a:xfrm>
            <a:off x="3429000" y="6553200"/>
            <a:ext cx="5421313" cy="0"/>
          </a:xfrm>
          <a:prstGeom prst="line">
            <a:avLst/>
          </a:prstGeom>
          <a:noFill/>
          <a:ln w="28575">
            <a:solidFill>
              <a:srgbClr val="00A2C4"/>
            </a:solidFill>
            <a:round/>
            <a:headEnd/>
            <a:tailEnd/>
          </a:ln>
          <a:effectLst/>
        </p:spPr>
        <p:txBody>
          <a:bodyPr/>
          <a:lstStyle/>
          <a:p>
            <a:pPr>
              <a:defRPr/>
            </a:pPr>
            <a:endParaRPr lang="en-US"/>
          </a:p>
        </p:txBody>
      </p:sp>
      <p:sp>
        <p:nvSpPr>
          <p:cNvPr id="1045" name="Text Box 21"/>
          <p:cNvSpPr txBox="1">
            <a:spLocks noChangeArrowheads="1"/>
          </p:cNvSpPr>
          <p:nvPr/>
        </p:nvSpPr>
        <p:spPr bwMode="auto">
          <a:xfrm>
            <a:off x="7239000" y="6553200"/>
            <a:ext cx="1752600" cy="228600"/>
          </a:xfrm>
          <a:prstGeom prst="rect">
            <a:avLst/>
          </a:prstGeom>
          <a:noFill/>
          <a:ln w="9525">
            <a:noFill/>
            <a:miter lim="800000"/>
            <a:headEnd/>
            <a:tailEnd/>
          </a:ln>
          <a:effectLst/>
        </p:spPr>
        <p:txBody>
          <a:bodyPr>
            <a:spAutoFit/>
          </a:bodyPr>
          <a:lstStyle/>
          <a:p>
            <a:pPr>
              <a:defRPr/>
            </a:pPr>
            <a:r>
              <a:rPr lang="en-US" sz="900">
                <a:solidFill>
                  <a:srgbClr val="00A2C4"/>
                </a:solidFill>
                <a:latin typeface="Century Schoolbook" pitchFamily="18" charset="0"/>
              </a:rPr>
              <a:t>© Neuhaus Education Center</a:t>
            </a:r>
          </a:p>
        </p:txBody>
      </p:sp>
      <p:pic>
        <p:nvPicPr>
          <p:cNvPr id="1033" name="Picture 30" descr="logo_color_h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01625" y="6013450"/>
            <a:ext cx="2741613"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iming>
    <p:tnLst>
      <p:par>
        <p:cTn id="1" dur="indefinite" restart="never" nodeType="tmRoot"/>
      </p:par>
    </p:tnLst>
  </p:timing>
  <p:txStyles>
    <p:titleStyle>
      <a:lvl1pPr algn="ctr" rtl="0" eaLnBrk="1" fontAlgn="base" hangingPunct="1">
        <a:spcBef>
          <a:spcPct val="0"/>
        </a:spcBef>
        <a:spcAft>
          <a:spcPct val="0"/>
        </a:spcAft>
        <a:defRPr sz="4000" b="1">
          <a:solidFill>
            <a:srgbClr val="A50021"/>
          </a:solidFill>
          <a:latin typeface="+mj-lt"/>
          <a:ea typeface="+mj-ea"/>
          <a:cs typeface="+mj-cs"/>
        </a:defRPr>
      </a:lvl1pPr>
      <a:lvl2pPr algn="ctr" rtl="0" eaLnBrk="1" fontAlgn="base" hangingPunct="1">
        <a:spcBef>
          <a:spcPct val="0"/>
        </a:spcBef>
        <a:spcAft>
          <a:spcPct val="0"/>
        </a:spcAft>
        <a:defRPr sz="4000" b="1">
          <a:solidFill>
            <a:srgbClr val="A50021"/>
          </a:solidFill>
          <a:latin typeface="Century Schoolbook" pitchFamily="18" charset="0"/>
        </a:defRPr>
      </a:lvl2pPr>
      <a:lvl3pPr algn="ctr" rtl="0" eaLnBrk="1" fontAlgn="base" hangingPunct="1">
        <a:spcBef>
          <a:spcPct val="0"/>
        </a:spcBef>
        <a:spcAft>
          <a:spcPct val="0"/>
        </a:spcAft>
        <a:defRPr sz="4000" b="1">
          <a:solidFill>
            <a:srgbClr val="A50021"/>
          </a:solidFill>
          <a:latin typeface="Century Schoolbook" pitchFamily="18" charset="0"/>
        </a:defRPr>
      </a:lvl3pPr>
      <a:lvl4pPr algn="ctr" rtl="0" eaLnBrk="1" fontAlgn="base" hangingPunct="1">
        <a:spcBef>
          <a:spcPct val="0"/>
        </a:spcBef>
        <a:spcAft>
          <a:spcPct val="0"/>
        </a:spcAft>
        <a:defRPr sz="4000" b="1">
          <a:solidFill>
            <a:srgbClr val="A50021"/>
          </a:solidFill>
          <a:latin typeface="Century Schoolbook" pitchFamily="18" charset="0"/>
        </a:defRPr>
      </a:lvl4pPr>
      <a:lvl5pPr algn="ctr" rtl="0" eaLnBrk="1" fontAlgn="base" hangingPunct="1">
        <a:spcBef>
          <a:spcPct val="0"/>
        </a:spcBef>
        <a:spcAft>
          <a:spcPct val="0"/>
        </a:spcAft>
        <a:defRPr sz="4000" b="1">
          <a:solidFill>
            <a:srgbClr val="A50021"/>
          </a:solidFill>
          <a:latin typeface="Century Schoolbook" pitchFamily="18" charset="0"/>
        </a:defRPr>
      </a:lvl5pPr>
      <a:lvl6pPr marL="457200" algn="ctr" rtl="0" eaLnBrk="1" fontAlgn="base" hangingPunct="1">
        <a:spcBef>
          <a:spcPct val="0"/>
        </a:spcBef>
        <a:spcAft>
          <a:spcPct val="0"/>
        </a:spcAft>
        <a:defRPr sz="4000" b="1">
          <a:solidFill>
            <a:srgbClr val="A50021"/>
          </a:solidFill>
          <a:latin typeface="Century Schoolbook" pitchFamily="18" charset="0"/>
        </a:defRPr>
      </a:lvl6pPr>
      <a:lvl7pPr marL="914400" algn="ctr" rtl="0" eaLnBrk="1" fontAlgn="base" hangingPunct="1">
        <a:spcBef>
          <a:spcPct val="0"/>
        </a:spcBef>
        <a:spcAft>
          <a:spcPct val="0"/>
        </a:spcAft>
        <a:defRPr sz="4000" b="1">
          <a:solidFill>
            <a:srgbClr val="A50021"/>
          </a:solidFill>
          <a:latin typeface="Century Schoolbook" pitchFamily="18" charset="0"/>
        </a:defRPr>
      </a:lvl7pPr>
      <a:lvl8pPr marL="1371600" algn="ctr" rtl="0" eaLnBrk="1" fontAlgn="base" hangingPunct="1">
        <a:spcBef>
          <a:spcPct val="0"/>
        </a:spcBef>
        <a:spcAft>
          <a:spcPct val="0"/>
        </a:spcAft>
        <a:defRPr sz="4000" b="1">
          <a:solidFill>
            <a:srgbClr val="A50021"/>
          </a:solidFill>
          <a:latin typeface="Century Schoolbook" pitchFamily="18" charset="0"/>
        </a:defRPr>
      </a:lvl8pPr>
      <a:lvl9pPr marL="1828800" algn="ctr" rtl="0" eaLnBrk="1" fontAlgn="base" hangingPunct="1">
        <a:spcBef>
          <a:spcPct val="0"/>
        </a:spcBef>
        <a:spcAft>
          <a:spcPct val="0"/>
        </a:spcAft>
        <a:defRPr sz="4000" b="1">
          <a:solidFill>
            <a:srgbClr val="A50021"/>
          </a:solidFill>
          <a:latin typeface="Century Schoolbook" pitchFamily="18" charset="0"/>
        </a:defRPr>
      </a:lvl9pPr>
    </p:titleStyle>
    <p:bodyStyle>
      <a:lvl1pPr marL="342900" indent="-342900" algn="l" rtl="0" eaLnBrk="1" fontAlgn="base" hangingPunct="1">
        <a:spcBef>
          <a:spcPct val="20000"/>
        </a:spcBef>
        <a:spcAft>
          <a:spcPct val="0"/>
        </a:spcAft>
        <a:buChar char="•"/>
        <a:defRPr sz="3200">
          <a:solidFill>
            <a:srgbClr val="00738A"/>
          </a:solidFill>
          <a:latin typeface="Arial" pitchFamily="34" charset="0"/>
          <a:ea typeface="+mn-ea"/>
          <a:cs typeface="Arial" pitchFamily="34" charset="0"/>
        </a:defRPr>
      </a:lvl1pPr>
      <a:lvl2pPr marL="742950" indent="-285750" algn="l" rtl="0" eaLnBrk="1" fontAlgn="base" hangingPunct="1">
        <a:spcBef>
          <a:spcPct val="20000"/>
        </a:spcBef>
        <a:spcAft>
          <a:spcPct val="0"/>
        </a:spcAft>
        <a:buChar char="–"/>
        <a:defRPr sz="2800">
          <a:solidFill>
            <a:srgbClr val="AC8700"/>
          </a:solidFill>
          <a:latin typeface="Arial" pitchFamily="34" charset="0"/>
          <a:cs typeface="Arial" pitchFamily="34" charset="0"/>
        </a:defRPr>
      </a:lvl2pPr>
      <a:lvl3pPr marL="1143000" indent="-228600" algn="l" rtl="0" eaLnBrk="1" fontAlgn="base" hangingPunct="1">
        <a:spcBef>
          <a:spcPct val="20000"/>
        </a:spcBef>
        <a:spcAft>
          <a:spcPct val="0"/>
        </a:spcAft>
        <a:buChar char="•"/>
        <a:defRPr sz="2400">
          <a:solidFill>
            <a:srgbClr val="00738A"/>
          </a:solidFill>
          <a:latin typeface="Arial" pitchFamily="34" charset="0"/>
          <a:cs typeface="Arial" pitchFamily="34" charset="0"/>
        </a:defRPr>
      </a:lvl3pPr>
      <a:lvl4pPr marL="1600200" indent="-228600" algn="l" rtl="0" eaLnBrk="1" fontAlgn="base" hangingPunct="1">
        <a:spcBef>
          <a:spcPct val="20000"/>
        </a:spcBef>
        <a:spcAft>
          <a:spcPct val="0"/>
        </a:spcAft>
        <a:buChar char="–"/>
        <a:defRPr sz="2000">
          <a:solidFill>
            <a:srgbClr val="00738A"/>
          </a:solidFill>
          <a:latin typeface="Arial" pitchFamily="34" charset="0"/>
          <a:cs typeface="Arial" pitchFamily="34" charset="0"/>
        </a:defRPr>
      </a:lvl4pPr>
      <a:lvl5pPr marL="2057400" indent="-228600" algn="l" rtl="0" eaLnBrk="1" fontAlgn="base" hangingPunct="1">
        <a:spcBef>
          <a:spcPct val="20000"/>
        </a:spcBef>
        <a:spcAft>
          <a:spcPct val="0"/>
        </a:spcAft>
        <a:buChar char="»"/>
        <a:defRPr sz="2000">
          <a:solidFill>
            <a:srgbClr val="00738A"/>
          </a:solidFill>
          <a:latin typeface="Arial" pitchFamily="34" charset="0"/>
          <a:cs typeface="Arial" pitchFamily="34" charset="0"/>
        </a:defRPr>
      </a:lvl5pPr>
      <a:lvl6pPr marL="2514600" indent="-228600" algn="l" rtl="0" eaLnBrk="1" fontAlgn="base" hangingPunct="1">
        <a:spcBef>
          <a:spcPct val="20000"/>
        </a:spcBef>
        <a:spcAft>
          <a:spcPct val="0"/>
        </a:spcAft>
        <a:buChar char="»"/>
        <a:defRPr sz="2000">
          <a:solidFill>
            <a:srgbClr val="00738A"/>
          </a:solidFill>
          <a:latin typeface="+mn-lt"/>
        </a:defRPr>
      </a:lvl6pPr>
      <a:lvl7pPr marL="2971800" indent="-228600" algn="l" rtl="0" eaLnBrk="1" fontAlgn="base" hangingPunct="1">
        <a:spcBef>
          <a:spcPct val="20000"/>
        </a:spcBef>
        <a:spcAft>
          <a:spcPct val="0"/>
        </a:spcAft>
        <a:buChar char="»"/>
        <a:defRPr sz="2000">
          <a:solidFill>
            <a:srgbClr val="00738A"/>
          </a:solidFill>
          <a:latin typeface="+mn-lt"/>
        </a:defRPr>
      </a:lvl7pPr>
      <a:lvl8pPr marL="3429000" indent="-228600" algn="l" rtl="0" eaLnBrk="1" fontAlgn="base" hangingPunct="1">
        <a:spcBef>
          <a:spcPct val="20000"/>
        </a:spcBef>
        <a:spcAft>
          <a:spcPct val="0"/>
        </a:spcAft>
        <a:buChar char="»"/>
        <a:defRPr sz="2000">
          <a:solidFill>
            <a:srgbClr val="00738A"/>
          </a:solidFill>
          <a:latin typeface="+mn-lt"/>
        </a:defRPr>
      </a:lvl8pPr>
      <a:lvl9pPr marL="3886200" indent="-228600" algn="l" rtl="0" eaLnBrk="1" fontAlgn="base" hangingPunct="1">
        <a:spcBef>
          <a:spcPct val="20000"/>
        </a:spcBef>
        <a:spcAft>
          <a:spcPct val="0"/>
        </a:spcAft>
        <a:buChar char="»"/>
        <a:defRPr sz="2000">
          <a:solidFill>
            <a:srgbClr val="00738A"/>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Spring Break</a:t>
            </a:r>
            <a:endParaRPr lang="en-US" dirty="0"/>
          </a:p>
        </p:txBody>
      </p:sp>
      <p:sp>
        <p:nvSpPr>
          <p:cNvPr id="5" name="Content Placeholder 4"/>
          <p:cNvSpPr>
            <a:spLocks noGrp="1"/>
          </p:cNvSpPr>
          <p:nvPr>
            <p:ph idx="1"/>
          </p:nvPr>
        </p:nvSpPr>
        <p:spPr/>
        <p:txBody>
          <a:bodyPr>
            <a:normAutofit fontScale="92500" lnSpcReduction="10000"/>
          </a:bodyPr>
          <a:lstStyle/>
          <a:p>
            <a:pPr marL="0" indent="0">
              <a:buNone/>
            </a:pPr>
            <a:r>
              <a:rPr lang="en-US" dirty="0"/>
              <a:t>	John and Sam were going to Florida for Spring Break.  They were excited because it was their first time to fly in an airplane.  During the flight, they watched movies, played games, and looked at clouds out the window.  But the following day was even more fun than the airplane!  </a:t>
            </a:r>
            <a:r>
              <a:rPr lang="en-US" i="1" dirty="0"/>
              <a:t>Their grandparents picked them up and took them to the beach. </a:t>
            </a:r>
            <a:r>
              <a:rPr lang="en-US" dirty="0" smtClean="0"/>
              <a:t> John</a:t>
            </a:r>
            <a:r>
              <a:rPr lang="en-US" dirty="0"/>
              <a:t>, Sam, Grandma, and Pop swam and built sandcastles for the rest of the week.</a:t>
            </a:r>
          </a:p>
          <a:p>
            <a:endParaRPr lang="en-US" dirty="0"/>
          </a:p>
        </p:txBody>
      </p:sp>
      <p:sp>
        <p:nvSpPr>
          <p:cNvPr id="6" name="Rectangle 5"/>
          <p:cNvSpPr/>
          <p:nvPr/>
        </p:nvSpPr>
        <p:spPr>
          <a:xfrm>
            <a:off x="2147455" y="4100945"/>
            <a:ext cx="6463145" cy="4710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533400" y="4572000"/>
            <a:ext cx="49149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82409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7"/>
                                        </p:tgtEl>
                                      </p:cBhvr>
                                    </p:animEffect>
                                    <p:set>
                                      <p:cBhvr>
                                        <p:cTn id="7" dur="1" fill="hold">
                                          <p:stCondLst>
                                            <p:cond delay="499"/>
                                          </p:stCondLst>
                                        </p:cTn>
                                        <p:tgtEl>
                                          <p:spTgt spid="7"/>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6"/>
                                        </p:tgtEl>
                                      </p:cBhvr>
                                    </p:animEffect>
                                    <p:set>
                                      <p:cBhvr>
                                        <p:cTn id="10"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theme/theme1.xml><?xml version="1.0" encoding="utf-8"?>
<a:theme xmlns:a="http://schemas.openxmlformats.org/drawingml/2006/main" name="Template 4">
  <a:themeElements>
    <a:clrScheme name="Online Classes">
      <a:dk1>
        <a:srgbClr val="00738A"/>
      </a:dk1>
      <a:lt1>
        <a:srgbClr val="FFFFFF"/>
      </a:lt1>
      <a:dk2>
        <a:srgbClr val="000000"/>
      </a:dk2>
      <a:lt2>
        <a:srgbClr val="FFFFFF"/>
      </a:lt2>
      <a:accent1>
        <a:srgbClr val="00738A"/>
      </a:accent1>
      <a:accent2>
        <a:srgbClr val="A50021"/>
      </a:accent2>
      <a:accent3>
        <a:srgbClr val="AC8700"/>
      </a:accent3>
      <a:accent4>
        <a:srgbClr val="518B31"/>
      </a:accent4>
      <a:accent5>
        <a:srgbClr val="5A461B"/>
      </a:accent5>
      <a:accent6>
        <a:srgbClr val="2D2D8A"/>
      </a:accent6>
      <a:hlink>
        <a:srgbClr val="0000FF"/>
      </a:hlink>
      <a:folHlink>
        <a:srgbClr val="518B31"/>
      </a:folHlink>
    </a:clrScheme>
    <a:fontScheme name="Online Classes">
      <a:majorFont>
        <a:latin typeface="Century Schoolboo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mplate 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plate 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plate 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plate 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plate 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plate 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plate 4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plate 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plate 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plate 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plate 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plate 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Template 4</Template>
  <TotalTime>2</TotalTime>
  <Words>2</Words>
  <Application>Microsoft Office PowerPoint</Application>
  <PresentationFormat>On-screen Show (4:3)</PresentationFormat>
  <Paragraphs>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Template 4</vt:lpstr>
      <vt:lpstr>Spring Break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Spring Break</dc:title>
  <dc:creator>Barbie</dc:creator>
  <cp:lastModifiedBy>Barbie</cp:lastModifiedBy>
  <cp:revision>1</cp:revision>
  <dcterms:created xsi:type="dcterms:W3CDTF">2011-03-15T22:11:27Z</dcterms:created>
  <dcterms:modified xsi:type="dcterms:W3CDTF">2011-03-15T22:14:07Z</dcterms:modified>
</cp:coreProperties>
</file>