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1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7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1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251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9202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flipV="1">
            <a:off x="301625" y="292100"/>
            <a:ext cx="0" cy="5638800"/>
          </a:xfrm>
          <a:prstGeom prst="line">
            <a:avLst/>
          </a:prstGeom>
          <a:noFill/>
          <a:ln w="28575">
            <a:solidFill>
              <a:srgbClr val="00A2C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304800" y="304800"/>
            <a:ext cx="8534400" cy="0"/>
          </a:xfrm>
          <a:prstGeom prst="line">
            <a:avLst/>
          </a:prstGeom>
          <a:noFill/>
          <a:ln w="28575">
            <a:solidFill>
              <a:srgbClr val="00A2C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8839200" y="292100"/>
            <a:ext cx="0" cy="6270625"/>
          </a:xfrm>
          <a:prstGeom prst="line">
            <a:avLst/>
          </a:prstGeom>
          <a:noFill/>
          <a:ln w="28575">
            <a:solidFill>
              <a:srgbClr val="00A2C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3429000" y="6553200"/>
            <a:ext cx="5421313" cy="0"/>
          </a:xfrm>
          <a:prstGeom prst="line">
            <a:avLst/>
          </a:prstGeom>
          <a:noFill/>
          <a:ln w="28575">
            <a:solidFill>
              <a:srgbClr val="00A2C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7239000" y="6553200"/>
            <a:ext cx="175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900">
                <a:solidFill>
                  <a:srgbClr val="00A2C4"/>
                </a:solidFill>
                <a:latin typeface="Century Schoolbook" pitchFamily="18" charset="0"/>
              </a:rPr>
              <a:t>© Neuhaus Education Center</a:t>
            </a:r>
          </a:p>
        </p:txBody>
      </p:sp>
      <p:pic>
        <p:nvPicPr>
          <p:cNvPr id="1033" name="Picture 30" descr="logo_color_h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6013450"/>
            <a:ext cx="27416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738A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AC8700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738A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738A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8A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8A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8A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8A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8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Barn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	The </a:t>
            </a:r>
            <a:r>
              <a:rPr lang="en-US" sz="2800" dirty="0"/>
              <a:t>boys always had fun at </a:t>
            </a:r>
            <a:r>
              <a:rPr lang="en-US" sz="2800" dirty="0" smtClean="0"/>
              <a:t>their</a:t>
            </a:r>
          </a:p>
          <a:p>
            <a:pPr marL="0" indent="0">
              <a:buNone/>
            </a:pPr>
            <a:r>
              <a:rPr lang="en-US" sz="2800" dirty="0" smtClean="0"/>
              <a:t>grandparents</a:t>
            </a:r>
            <a:r>
              <a:rPr lang="en-US" sz="2800" dirty="0"/>
              <a:t>’ farm.  They fed the cats milk every morning and then began the new day’s adventure.  </a:t>
            </a:r>
            <a:r>
              <a:rPr lang="en-US" sz="2800" dirty="0" smtClean="0"/>
              <a:t>Milking </a:t>
            </a:r>
            <a:r>
              <a:rPr lang="en-US" sz="2800" dirty="0"/>
              <a:t>the cows was first on the list. The barn was a mile away.  </a:t>
            </a:r>
            <a:r>
              <a:rPr lang="en-US" sz="2800" i="1" dirty="0" smtClean="0"/>
              <a:t>Granddad </a:t>
            </a:r>
            <a:r>
              <a:rPr lang="en-US" sz="2800" i="1" dirty="0"/>
              <a:t>and </a:t>
            </a:r>
            <a:r>
              <a:rPr lang="en-US" sz="2800" i="1" dirty="0" err="1"/>
              <a:t>Nanna</a:t>
            </a:r>
            <a:r>
              <a:rPr lang="en-US" sz="2800" i="1" dirty="0"/>
              <a:t> took the truck to the barn so the boys hopped in</a:t>
            </a:r>
            <a:r>
              <a:rPr lang="en-US" sz="2800" dirty="0"/>
              <a:t>.  </a:t>
            </a:r>
            <a:r>
              <a:rPr lang="en-US" sz="2800" dirty="0" smtClean="0"/>
              <a:t>It </a:t>
            </a:r>
            <a:r>
              <a:rPr lang="en-US" sz="2800" dirty="0"/>
              <a:t>was full of hay bales. They jumped from hay bale to hay bale and kicked up dust that made them sneeze.  “Who needs some Kleenex?” asked </a:t>
            </a:r>
            <a:r>
              <a:rPr lang="en-US" sz="2800" dirty="0" err="1"/>
              <a:t>Nanna</a:t>
            </a:r>
            <a:r>
              <a:rPr lang="en-US" sz="2800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3505200"/>
            <a:ext cx="579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" y="3886200"/>
            <a:ext cx="5486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4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Template 4">
  <a:themeElements>
    <a:clrScheme name="Online Classes">
      <a:dk1>
        <a:srgbClr val="00738A"/>
      </a:dk1>
      <a:lt1>
        <a:srgbClr val="FFFFFF"/>
      </a:lt1>
      <a:dk2>
        <a:srgbClr val="000000"/>
      </a:dk2>
      <a:lt2>
        <a:srgbClr val="FFFFFF"/>
      </a:lt2>
      <a:accent1>
        <a:srgbClr val="00738A"/>
      </a:accent1>
      <a:accent2>
        <a:srgbClr val="A50021"/>
      </a:accent2>
      <a:accent3>
        <a:srgbClr val="AC8700"/>
      </a:accent3>
      <a:accent4>
        <a:srgbClr val="518B31"/>
      </a:accent4>
      <a:accent5>
        <a:srgbClr val="5A461B"/>
      </a:accent5>
      <a:accent6>
        <a:srgbClr val="2D2D8A"/>
      </a:accent6>
      <a:hlink>
        <a:srgbClr val="0000FF"/>
      </a:hlink>
      <a:folHlink>
        <a:srgbClr val="518B31"/>
      </a:folHlink>
    </a:clrScheme>
    <a:fontScheme name="Online Classes">
      <a:majorFont>
        <a:latin typeface="Century School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</Template>
  <TotalTime>9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 4</vt:lpstr>
      <vt:lpstr>In the Barn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Barn</dc:title>
  <dc:creator>Barbie</dc:creator>
  <cp:lastModifiedBy>Barbie</cp:lastModifiedBy>
  <cp:revision>1</cp:revision>
  <dcterms:created xsi:type="dcterms:W3CDTF">2011-03-15T20:53:21Z</dcterms:created>
  <dcterms:modified xsi:type="dcterms:W3CDTF">2011-03-15T21:02:32Z</dcterms:modified>
</cp:coreProperties>
</file>