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2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1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9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838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244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V="1">
            <a:off x="301625" y="292100"/>
            <a:ext cx="0" cy="563880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304800" y="304800"/>
            <a:ext cx="8534400" cy="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8839200" y="292100"/>
            <a:ext cx="0" cy="6270625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3429000" y="6553200"/>
            <a:ext cx="5421313" cy="0"/>
          </a:xfrm>
          <a:prstGeom prst="line">
            <a:avLst/>
          </a:prstGeom>
          <a:noFill/>
          <a:ln w="28575">
            <a:solidFill>
              <a:srgbClr val="00A2C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7239000" y="6553200"/>
            <a:ext cx="1752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srgbClr val="00A2C4"/>
                </a:solidFill>
                <a:latin typeface="Century Schoolbook" pitchFamily="18" charset="0"/>
              </a:rPr>
              <a:t>© Neuhaus Education Center</a:t>
            </a:r>
          </a:p>
        </p:txBody>
      </p:sp>
      <p:pic>
        <p:nvPicPr>
          <p:cNvPr id="1033" name="Picture 30" descr="logo_color_h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013450"/>
            <a:ext cx="27416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A50021"/>
          </a:solidFill>
          <a:latin typeface="Century Schoolbook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738A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AC8700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738A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738A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738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Bat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8006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dirty="0" smtClean="0"/>
              <a:t>I was late for baseball practice.  I grabbed my gear and ran for the car.  When I got to the baseball field, I realized I had forgotten my bat. The coach had extra bats so I took the biggest one.  I hit a home run!  The coach gave me a whoop and a high-five.  I went home feeling that things had worked out well after all, and that I should start saving for a bigger bat!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239000" y="1752600"/>
            <a:ext cx="1371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33400" y="2286000"/>
            <a:ext cx="7391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" y="2743200"/>
            <a:ext cx="3124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Template 4">
  <a:themeElements>
    <a:clrScheme name="Online Classes">
      <a:dk1>
        <a:srgbClr val="00738A"/>
      </a:dk1>
      <a:lt1>
        <a:srgbClr val="FFFFFF"/>
      </a:lt1>
      <a:dk2>
        <a:srgbClr val="000000"/>
      </a:dk2>
      <a:lt2>
        <a:srgbClr val="FFFFFF"/>
      </a:lt2>
      <a:accent1>
        <a:srgbClr val="00738A"/>
      </a:accent1>
      <a:accent2>
        <a:srgbClr val="A50021"/>
      </a:accent2>
      <a:accent3>
        <a:srgbClr val="AC8700"/>
      </a:accent3>
      <a:accent4>
        <a:srgbClr val="518B31"/>
      </a:accent4>
      <a:accent5>
        <a:srgbClr val="5A461B"/>
      </a:accent5>
      <a:accent6>
        <a:srgbClr val="2D2D8A"/>
      </a:accent6>
      <a:hlink>
        <a:srgbClr val="0000FF"/>
      </a:hlink>
      <a:folHlink>
        <a:srgbClr val="518B31"/>
      </a:folHlink>
    </a:clrScheme>
    <a:fontScheme name="Online Classes">
      <a:majorFont>
        <a:latin typeface="Century School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</Template>
  <TotalTime>63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4</vt:lpstr>
      <vt:lpstr>Bigger Bat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Bigger Bat</dc:title>
  <dc:creator>Barbie</dc:creator>
  <cp:lastModifiedBy>Barbie</cp:lastModifiedBy>
  <cp:revision>6</cp:revision>
  <dcterms:created xsi:type="dcterms:W3CDTF">2011-03-15T18:27:46Z</dcterms:created>
  <dcterms:modified xsi:type="dcterms:W3CDTF">2011-03-15T19:31:27Z</dcterms:modified>
</cp:coreProperties>
</file>