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9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8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0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8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0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20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57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301625" y="292100"/>
            <a:ext cx="0" cy="563880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304800" y="304800"/>
            <a:ext cx="8534400" cy="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8839200" y="292100"/>
            <a:ext cx="0" cy="6270625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429000" y="6553200"/>
            <a:ext cx="5421313" cy="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7239000" y="65532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00A2C4"/>
                </a:solidFill>
                <a:latin typeface="Century Schoolbook" pitchFamily="18" charset="0"/>
              </a:rPr>
              <a:t>© Neuhaus Education Center</a:t>
            </a:r>
          </a:p>
        </p:txBody>
      </p:sp>
      <p:pic>
        <p:nvPicPr>
          <p:cNvPr id="1033" name="Picture 30" descr="logo_color_h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6013450"/>
            <a:ext cx="27416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738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AC870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738A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738A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Day at the Zoo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One </a:t>
            </a:r>
            <a:r>
              <a:rPr lang="en-US" dirty="0"/>
              <a:t>day, a third grade class went to the zoo. The children saw many interesting animals there. They especially liked the lions, the monkeys, and the snakes.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they returned to school, all the children wanted to draw pictures of the cute little baby’s trunk and large, flapping ears.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327" y="36576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Everyone’s favorite was the baby elephant.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710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plate 4">
  <a:themeElements>
    <a:clrScheme name="Online Classes">
      <a:dk1>
        <a:srgbClr val="00738A"/>
      </a:dk1>
      <a:lt1>
        <a:srgbClr val="FFFFFF"/>
      </a:lt1>
      <a:dk2>
        <a:srgbClr val="000000"/>
      </a:dk2>
      <a:lt2>
        <a:srgbClr val="FFFFFF"/>
      </a:lt2>
      <a:accent1>
        <a:srgbClr val="00738A"/>
      </a:accent1>
      <a:accent2>
        <a:srgbClr val="A50021"/>
      </a:accent2>
      <a:accent3>
        <a:srgbClr val="AC8700"/>
      </a:accent3>
      <a:accent4>
        <a:srgbClr val="518B31"/>
      </a:accent4>
      <a:accent5>
        <a:srgbClr val="5A461B"/>
      </a:accent5>
      <a:accent6>
        <a:srgbClr val="2D2D8A"/>
      </a:accent6>
      <a:hlink>
        <a:srgbClr val="0000FF"/>
      </a:hlink>
      <a:folHlink>
        <a:srgbClr val="518B31"/>
      </a:folHlink>
    </a:clrScheme>
    <a:fontScheme name="Online Classes">
      <a:majorFont>
        <a:latin typeface="Century School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</Template>
  <TotalTime>2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 4</vt:lpstr>
      <vt:lpstr>A Day at the Zoo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at the Zoo</dc:title>
  <dc:creator>Barbie</dc:creator>
  <cp:lastModifiedBy>Barbie</cp:lastModifiedBy>
  <cp:revision>1</cp:revision>
  <dcterms:created xsi:type="dcterms:W3CDTF">2011-03-15T18:20:47Z</dcterms:created>
  <dcterms:modified xsi:type="dcterms:W3CDTF">2011-03-15T18:23:03Z</dcterms:modified>
</cp:coreProperties>
</file>